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8288000" cy="10287000"/>
  <p:notesSz cx="6858000" cy="9144000"/>
  <p:embeddedFontLst>
    <p:embeddedFont>
      <p:font typeface="SJSU Spartan" panose="020B0604020202020204" charset="0"/>
      <p:regular r:id="rId5"/>
    </p:embeddedFont>
    <p:embeddedFont>
      <p:font typeface="SJSU Spartan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0356-C51F-4B20-A018-9DD14CC1A15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DB8A-8725-4E50-A0FD-B892A0E8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76DB8A-8725-4E50-A0FD-B892A0E8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</a:blip>
            <a:stretch>
              <a:fillRect t="-1862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6037" y="1739598"/>
            <a:ext cx="6394483" cy="639448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15596" y="150128"/>
            <a:ext cx="17990133" cy="10013047"/>
            <a:chOff x="0" y="0"/>
            <a:chExt cx="23986844" cy="1335072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418423"/>
              <a:ext cx="23525559" cy="12932305"/>
              <a:chOff x="0" y="0"/>
              <a:chExt cx="4647024" cy="25545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647024" cy="2554530"/>
              </a:xfrm>
              <a:custGeom>
                <a:avLst/>
                <a:gdLst/>
                <a:ahLst/>
                <a:cxnLst/>
                <a:rect l="l" t="t" r="r" b="b"/>
                <a:pathLst>
                  <a:path w="4647024" h="2554530">
                    <a:moveTo>
                      <a:pt x="0" y="0"/>
                    </a:moveTo>
                    <a:lnTo>
                      <a:pt x="4647024" y="0"/>
                    </a:lnTo>
                    <a:lnTo>
                      <a:pt x="4647024" y="2554530"/>
                    </a:lnTo>
                    <a:lnTo>
                      <a:pt x="0" y="2554530"/>
                    </a:lnTo>
                    <a:close/>
                  </a:path>
                </a:pathLst>
              </a:custGeom>
              <a:ln w="142875" cap="sq">
                <a:solidFill>
                  <a:srgbClr val="E6A922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647024" cy="25926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20463" y="0"/>
              <a:ext cx="23566380" cy="13013949"/>
              <a:chOff x="0" y="0"/>
              <a:chExt cx="4655087" cy="257065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55088" cy="2570657"/>
              </a:xfrm>
              <a:custGeom>
                <a:avLst/>
                <a:gdLst/>
                <a:ahLst/>
                <a:cxnLst/>
                <a:rect l="l" t="t" r="r" b="b"/>
                <a:pathLst>
                  <a:path w="4655088" h="2570657">
                    <a:moveTo>
                      <a:pt x="0" y="0"/>
                    </a:moveTo>
                    <a:lnTo>
                      <a:pt x="4655088" y="0"/>
                    </a:lnTo>
                    <a:lnTo>
                      <a:pt x="4655088" y="2570657"/>
                    </a:lnTo>
                    <a:lnTo>
                      <a:pt x="0" y="2570657"/>
                    </a:lnTo>
                    <a:close/>
                  </a:path>
                </a:pathLst>
              </a:custGeom>
              <a:ln w="142875" cap="sq">
                <a:solidFill>
                  <a:srgbClr val="0056A4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655087" cy="26087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885243" y="9325425"/>
            <a:ext cx="2497970" cy="323629"/>
          </a:xfrm>
          <a:custGeom>
            <a:avLst/>
            <a:gdLst/>
            <a:ahLst/>
            <a:cxnLst/>
            <a:rect l="l" t="t" r="r" b="b"/>
            <a:pathLst>
              <a:path w="2497970" h="323629">
                <a:moveTo>
                  <a:pt x="0" y="0"/>
                </a:moveTo>
                <a:lnTo>
                  <a:pt x="2497970" y="0"/>
                </a:lnTo>
                <a:lnTo>
                  <a:pt x="2497970" y="323629"/>
                </a:lnTo>
                <a:lnTo>
                  <a:pt x="0" y="3236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93391" y="2843487"/>
            <a:ext cx="8880209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DATE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93391" y="3872433"/>
            <a:ext cx="8880209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TIME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93390" y="4901800"/>
            <a:ext cx="8880211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ROOM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93390" y="6264946"/>
            <a:ext cx="8880209" cy="170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  <a:spcBef>
                <a:spcPct val="0"/>
              </a:spcBef>
            </a:pPr>
            <a:r>
              <a:rPr lang="en-US" sz="4860" dirty="0">
                <a:solidFill>
                  <a:srgbClr val="0056A4"/>
                </a:solidFill>
                <a:latin typeface="SJSU Spartan"/>
                <a:ea typeface="SJSU Spartan"/>
                <a:cs typeface="SJSU Spartan"/>
                <a:sym typeface="SJSU Spartan"/>
              </a:rPr>
              <a:t>What is this? Why should a student care? 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C2362AA5-0C5B-C78B-5BF9-D712CC342A39}"/>
              </a:ext>
            </a:extLst>
          </p:cNvPr>
          <p:cNvSpPr txBox="1"/>
          <p:nvPr/>
        </p:nvSpPr>
        <p:spPr>
          <a:xfrm>
            <a:off x="8493391" y="1625298"/>
            <a:ext cx="8880209" cy="104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  <a:spcBef>
                <a:spcPct val="0"/>
              </a:spcBef>
            </a:pPr>
            <a:r>
              <a:rPr lang="en-US" sz="6170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NAME/EVENT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 l="-4744" r="-474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16037" y="1739598"/>
            <a:ext cx="6394483" cy="639448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78303" r="-7830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99450" y="125496"/>
            <a:ext cx="17931960" cy="10044822"/>
            <a:chOff x="0" y="0"/>
            <a:chExt cx="23909280" cy="13393096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3525559" cy="13075182"/>
              <a:chOff x="0" y="0"/>
              <a:chExt cx="4647024" cy="258275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647024" cy="2582752"/>
              </a:xfrm>
              <a:custGeom>
                <a:avLst/>
                <a:gdLst/>
                <a:ahLst/>
                <a:cxnLst/>
                <a:rect l="l" t="t" r="r" b="b"/>
                <a:pathLst>
                  <a:path w="4647024" h="2582752">
                    <a:moveTo>
                      <a:pt x="0" y="0"/>
                    </a:moveTo>
                    <a:lnTo>
                      <a:pt x="4647024" y="0"/>
                    </a:lnTo>
                    <a:lnTo>
                      <a:pt x="4647024" y="2582752"/>
                    </a:lnTo>
                    <a:lnTo>
                      <a:pt x="0" y="2582752"/>
                    </a:lnTo>
                    <a:close/>
                  </a:path>
                </a:pathLst>
              </a:custGeom>
              <a:ln w="142875" cap="sq">
                <a:solidFill>
                  <a:srgbClr val="E6A922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647024" cy="26208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4954" y="460791"/>
              <a:ext cx="23464326" cy="12932305"/>
              <a:chOff x="0" y="0"/>
              <a:chExt cx="4634929" cy="255452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634929" cy="2554530"/>
              </a:xfrm>
              <a:custGeom>
                <a:avLst/>
                <a:gdLst/>
                <a:ahLst/>
                <a:cxnLst/>
                <a:rect l="l" t="t" r="r" b="b"/>
                <a:pathLst>
                  <a:path w="4634929" h="2554530">
                    <a:moveTo>
                      <a:pt x="0" y="0"/>
                    </a:moveTo>
                    <a:lnTo>
                      <a:pt x="4634929" y="0"/>
                    </a:lnTo>
                    <a:lnTo>
                      <a:pt x="4634929" y="2554530"/>
                    </a:lnTo>
                    <a:lnTo>
                      <a:pt x="0" y="2554530"/>
                    </a:lnTo>
                    <a:close/>
                  </a:path>
                </a:pathLst>
              </a:custGeom>
              <a:ln w="142875" cap="sq">
                <a:solidFill>
                  <a:srgbClr val="0056A4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634929" cy="25926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2" name="Freeform 12"/>
          <p:cNvSpPr/>
          <p:nvPr/>
        </p:nvSpPr>
        <p:spPr>
          <a:xfrm>
            <a:off x="885243" y="9325425"/>
            <a:ext cx="2497970" cy="324736"/>
          </a:xfrm>
          <a:custGeom>
            <a:avLst/>
            <a:gdLst/>
            <a:ahLst/>
            <a:cxnLst/>
            <a:rect l="l" t="t" r="r" b="b"/>
            <a:pathLst>
              <a:path w="2497970" h="324736">
                <a:moveTo>
                  <a:pt x="0" y="0"/>
                </a:moveTo>
                <a:lnTo>
                  <a:pt x="2497970" y="0"/>
                </a:lnTo>
                <a:lnTo>
                  <a:pt x="2497970" y="324736"/>
                </a:lnTo>
                <a:lnTo>
                  <a:pt x="0" y="3247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93391" y="1625298"/>
            <a:ext cx="8880209" cy="1049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  <a:spcBef>
                <a:spcPct val="0"/>
              </a:spcBef>
            </a:pPr>
            <a:r>
              <a:rPr lang="en-US" sz="6170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NAME/EVENT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93391" y="2843487"/>
            <a:ext cx="8880209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DATE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93391" y="3872433"/>
            <a:ext cx="8880209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TIME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93391" y="4901800"/>
            <a:ext cx="8880209" cy="89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3"/>
              </a:lnSpc>
              <a:spcBef>
                <a:spcPct val="0"/>
              </a:spcBef>
            </a:pPr>
            <a:r>
              <a:rPr lang="en-US" sz="5223" b="1" dirty="0">
                <a:solidFill>
                  <a:srgbClr val="0056A4"/>
                </a:solidFill>
                <a:latin typeface="SJSU Spartan Bold"/>
                <a:ea typeface="SJSU Spartan Bold"/>
                <a:cs typeface="SJSU Spartan Bold"/>
                <a:sym typeface="SJSU Spartan Bold"/>
              </a:rPr>
              <a:t>ROOM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93391" y="6264946"/>
            <a:ext cx="8880209" cy="1700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05"/>
              </a:lnSpc>
              <a:spcBef>
                <a:spcPct val="0"/>
              </a:spcBef>
            </a:pPr>
            <a:r>
              <a:rPr lang="en-US" sz="4860" dirty="0">
                <a:solidFill>
                  <a:srgbClr val="0056A4"/>
                </a:solidFill>
                <a:latin typeface="SJSU Spartan"/>
                <a:ea typeface="SJSU Spartan"/>
                <a:cs typeface="SJSU Spartan"/>
                <a:sym typeface="SJSU Spartan"/>
              </a:rPr>
              <a:t>What is this? Why should a student care?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</Words>
  <Application>Microsoft Office PowerPoint</Application>
  <PresentationFormat>Custom</PresentationFormat>
  <Paragraphs>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SJSU Spartan Bold</vt:lpstr>
      <vt:lpstr>Arial</vt:lpstr>
      <vt:lpstr>Calibri</vt:lpstr>
      <vt:lpstr>Aptos</vt:lpstr>
      <vt:lpstr>SJSU Spartan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TV Templates</dc:title>
  <cp:lastModifiedBy>Robine Van Veen</cp:lastModifiedBy>
  <cp:revision>2</cp:revision>
  <dcterms:created xsi:type="dcterms:W3CDTF">2006-08-16T00:00:00Z</dcterms:created>
  <dcterms:modified xsi:type="dcterms:W3CDTF">2026-03-24T21:39:13Z</dcterms:modified>
  <dc:identifier>DAHA8d43tck</dc:identifier>
</cp:coreProperties>
</file>