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3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F3999-AD76-45F2-B09F-D5AE002F99CC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448C7-7E33-4C91-B091-3AE55C434F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457200"/>
            <a:ext cx="7772400" cy="5410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400" b="1" dirty="0" smtClean="0"/>
              <a:t>Consider the following about your product, service, or “offering:”</a:t>
            </a:r>
          </a:p>
          <a:p>
            <a:endParaRPr lang="en-US" sz="2400" b="1" dirty="0" smtClean="0"/>
          </a:p>
          <a:p>
            <a:r>
              <a:rPr lang="en-US" sz="2400" b="1" u="sng" dirty="0" smtClean="0"/>
              <a:t>Where is it in the product life cycle?</a:t>
            </a:r>
            <a:r>
              <a:rPr lang="en-US" sz="2400" b="1" dirty="0" smtClean="0"/>
              <a:t>  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How long has it been available?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How many competitors?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What kind of competition – price, feature, value?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How fast is your market changing?</a:t>
            </a:r>
          </a:p>
          <a:p>
            <a:pPr marL="119063" indent="-119063">
              <a:buFont typeface="Arial" pitchFamily="34" charset="0"/>
              <a:buChar char="•"/>
            </a:pPr>
            <a:r>
              <a:rPr lang="en-US" sz="2400" b="1" dirty="0" smtClean="0"/>
              <a:t>How well informed are your customers about it (how much customer education do they need to take full advantage of its features)?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What adopter group best represents your customers?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How soon will it be obsolete? (Will your firm replace it?)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3732" y="1351508"/>
            <a:ext cx="7016536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Your Company;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Sales or market driven?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Who sets and controls price?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What percentage of your sales are “under contract?”</a:t>
            </a:r>
          </a:p>
          <a:p>
            <a:endParaRPr lang="en-US" sz="2400" b="1" dirty="0" smtClean="0"/>
          </a:p>
          <a:p>
            <a:r>
              <a:rPr lang="en-US" sz="2400" b="1" u="sng" dirty="0" smtClean="0"/>
              <a:t>Describe your field team: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Marketing?  Sales? 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Significant customer education?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Compensation type?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Time to “land new business?” (gestation period)</a:t>
            </a:r>
          </a:p>
          <a:p>
            <a:pPr>
              <a:buFont typeface="Arial" pitchFamily="34" charset="0"/>
              <a:buChar char="•"/>
            </a:pPr>
            <a:endParaRPr lang="en-US" sz="2400" b="1" dirty="0"/>
          </a:p>
          <a:p>
            <a:r>
              <a:rPr lang="en-US" sz="2400" b="1" dirty="0" smtClean="0"/>
              <a:t>Is the concept of “Market Ownership” practiced?</a:t>
            </a:r>
          </a:p>
          <a:p>
            <a:endParaRPr lang="en-US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158</Words>
  <Application>Microsoft Office PowerPoint</Application>
  <PresentationFormat>On-screen Show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San Jose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 Vitale</dc:creator>
  <cp:lastModifiedBy>R Vitale</cp:lastModifiedBy>
  <cp:revision>3</cp:revision>
  <dcterms:created xsi:type="dcterms:W3CDTF">2014-06-05T00:37:02Z</dcterms:created>
  <dcterms:modified xsi:type="dcterms:W3CDTF">2014-06-05T00:50:38Z</dcterms:modified>
</cp:coreProperties>
</file>