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27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5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52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8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9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538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08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90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7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8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4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63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36A8E-D939-48B1-A817-E338C4917F4C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56E18-D24C-4073-8753-6FAD0AF0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1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785" y="0"/>
            <a:ext cx="45724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283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1</cp:revision>
  <dcterms:created xsi:type="dcterms:W3CDTF">2019-07-06T19:28:01Z</dcterms:created>
  <dcterms:modified xsi:type="dcterms:W3CDTF">2019-07-06T19:30:42Z</dcterms:modified>
</cp:coreProperties>
</file>