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0" r:id="rId6"/>
    <p:sldId id="263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85661-1A32-4297-AD0F-A22F23EC24D1}" type="datetimeFigureOut">
              <a:rPr lang="de-CH" smtClean="0"/>
              <a:pPr/>
              <a:t>24.03.2011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39FFB-423F-416B-A5AD-09F4CBAB6B80}" type="slidenum">
              <a:rPr lang="de-CH" smtClean="0"/>
              <a:pPr/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CH" dirty="0" smtClean="0"/>
              <a:t>SJSU International House</a:t>
            </a:r>
            <a:br>
              <a:rPr lang="de-CH" dirty="0" smtClean="0"/>
            </a:b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/>
            </a:r>
            <a:br>
              <a:rPr lang="de-CH" dirty="0" smtClean="0"/>
            </a:br>
            <a:r>
              <a:rPr lang="de-CH" b="1" dirty="0" smtClean="0"/>
              <a:t>Fire-Alarm / Evacuation Organization</a:t>
            </a:r>
            <a:endParaRPr lang="de-CH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ih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3916273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395536" y="332656"/>
            <a:ext cx="6480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smtClean="0">
                <a:latin typeface="Arial" pitchFamily="34" charset="0"/>
                <a:cs typeface="Arial" pitchFamily="34" charset="0"/>
              </a:rPr>
              <a:t>Situation Map</a:t>
            </a:r>
            <a:endParaRPr lang="de-CH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ih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3916273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395536" y="332656"/>
            <a:ext cx="6480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b="1" dirty="0" smtClean="0">
                <a:latin typeface="Arial" pitchFamily="34" charset="0"/>
                <a:cs typeface="Arial" pitchFamily="34" charset="0"/>
              </a:rPr>
              <a:t>Goal: </a:t>
            </a:r>
            <a:r>
              <a:rPr lang="de-CH" sz="3000" dirty="0" err="1" smtClean="0">
                <a:latin typeface="Arial" pitchFamily="34" charset="0"/>
                <a:cs typeface="Arial" pitchFamily="34" charset="0"/>
              </a:rPr>
              <a:t>Sidewalk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3000" dirty="0" err="1" smtClean="0">
                <a:latin typeface="Arial" pitchFamily="34" charset="0"/>
                <a:cs typeface="Arial" pitchFamily="34" charset="0"/>
              </a:rPr>
              <a:t>near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3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 I-House</a:t>
            </a:r>
            <a:endParaRPr lang="de-CH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39552" y="4221088"/>
            <a:ext cx="1872208" cy="2880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ihous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34470"/>
            <a:ext cx="9144000" cy="3922722"/>
          </a:xfrm>
          <a:prstGeom prst="rect">
            <a:avLst/>
          </a:prstGeom>
        </p:spPr>
      </p:pic>
      <p:cxnSp>
        <p:nvCxnSpPr>
          <p:cNvPr id="8" name="Gerade Verbindung 7"/>
          <p:cNvCxnSpPr/>
          <p:nvPr/>
        </p:nvCxnSpPr>
        <p:spPr>
          <a:xfrm rot="5400000">
            <a:off x="5598200" y="3626936"/>
            <a:ext cx="1548000" cy="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3059832" y="3645024"/>
            <a:ext cx="1440160" cy="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10800000" flipV="1">
            <a:off x="2699792" y="4365102"/>
            <a:ext cx="3672408" cy="1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2051720" y="5445224"/>
            <a:ext cx="57251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Leave the red zone!!!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2051720" y="5996226"/>
            <a:ext cx="57251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Go to the green zone.</a:t>
            </a:r>
            <a:endParaRPr lang="en-US" sz="25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395536" y="332656"/>
            <a:ext cx="74168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b="1" dirty="0" smtClean="0">
                <a:latin typeface="Arial" pitchFamily="34" charset="0"/>
                <a:cs typeface="Arial" pitchFamily="34" charset="0"/>
              </a:rPr>
              <a:t>Way to the goal: 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ia </a:t>
            </a:r>
            <a:r>
              <a:rPr lang="de-CH" sz="3000" dirty="0" smtClean="0">
                <a:latin typeface="Arial" pitchFamily="34" charset="0"/>
                <a:cs typeface="Arial" pitchFamily="34" charset="0"/>
              </a:rPr>
              <a:t>the side doors</a:t>
            </a:r>
            <a:endParaRPr lang="de-CH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ihous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76259" y="1628800"/>
            <a:ext cx="4867741" cy="2088232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4355976" y="3140968"/>
            <a:ext cx="1800200" cy="2880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" name="Inhaltsplatzhalter 9" descr="ihouse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-1" y="4188989"/>
            <a:ext cx="9144001" cy="1976315"/>
          </a:xfrm>
        </p:spPr>
      </p:pic>
      <p:sp>
        <p:nvSpPr>
          <p:cNvPr id="11" name="Rechteck 10"/>
          <p:cNvSpPr/>
          <p:nvPr/>
        </p:nvSpPr>
        <p:spPr>
          <a:xfrm>
            <a:off x="179512" y="4909070"/>
            <a:ext cx="5616624" cy="108012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Rechteck 11"/>
          <p:cNvSpPr/>
          <p:nvPr/>
        </p:nvSpPr>
        <p:spPr>
          <a:xfrm>
            <a:off x="539552" y="4365104"/>
            <a:ext cx="68407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Rechteck 12"/>
          <p:cNvSpPr/>
          <p:nvPr/>
        </p:nvSpPr>
        <p:spPr>
          <a:xfrm>
            <a:off x="251520" y="4941168"/>
            <a:ext cx="3600400" cy="108012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Textfeld 13"/>
          <p:cNvSpPr txBox="1"/>
          <p:nvPr/>
        </p:nvSpPr>
        <p:spPr>
          <a:xfrm>
            <a:off x="395536" y="332656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b="1" dirty="0" err="1" smtClean="0">
                <a:latin typeface="Arial" pitchFamily="34" charset="0"/>
                <a:cs typeface="Arial" pitchFamily="34" charset="0"/>
              </a:rPr>
              <a:t>Behavior</a:t>
            </a:r>
            <a:r>
              <a:rPr lang="de-CH" sz="30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de-CH" sz="3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de-CH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3000" b="1" dirty="0" err="1" smtClean="0">
                <a:latin typeface="Arial" pitchFamily="34" charset="0"/>
                <a:cs typeface="Arial" pitchFamily="34" charset="0"/>
              </a:rPr>
              <a:t>goal</a:t>
            </a:r>
            <a:r>
              <a:rPr lang="de-CH" sz="30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de-CH" sz="3000" dirty="0" smtClean="0">
                <a:latin typeface="Arial" pitchFamily="34" charset="0"/>
                <a:cs typeface="Arial" pitchFamily="34" charset="0"/>
              </a:rPr>
              <a:t>Stay in the green zone and line up</a:t>
            </a:r>
            <a:endParaRPr lang="de-CH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/>
          </a:bodyPr>
          <a:lstStyle/>
          <a:p>
            <a:pPr>
              <a:buNone/>
              <a:tabLst>
                <a:tab pos="2695575" algn="r"/>
                <a:tab pos="2778125" algn="l"/>
              </a:tabLst>
            </a:pPr>
            <a:r>
              <a:rPr lang="de-CH" sz="2000" dirty="0" smtClean="0">
                <a:latin typeface="Arial" pitchFamily="34" charset="0"/>
                <a:cs typeface="Arial" pitchFamily="34" charset="0"/>
              </a:rPr>
              <a:t>		Goal: 	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Sidewalk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near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I-House</a:t>
            </a:r>
          </a:p>
          <a:p>
            <a:pPr>
              <a:buNone/>
              <a:tabLst>
                <a:tab pos="2695575" algn="r"/>
                <a:tab pos="2778125" algn="l"/>
              </a:tabLst>
            </a:pPr>
            <a:r>
              <a:rPr lang="de-CH" sz="2000" dirty="0" smtClean="0">
                <a:latin typeface="Arial" pitchFamily="34" charset="0"/>
                <a:cs typeface="Arial" pitchFamily="34" charset="0"/>
              </a:rPr>
              <a:t>		Way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goal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:	via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de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CH" sz="2000" dirty="0" err="1" smtClean="0">
                <a:latin typeface="Arial" pitchFamily="34" charset="0"/>
                <a:cs typeface="Arial" pitchFamily="34" charset="0"/>
              </a:rPr>
              <a:t>sidedoors</a:t>
            </a:r>
            <a:endParaRPr lang="de-CH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tabLst>
                <a:tab pos="2695575" algn="r"/>
                <a:tab pos="2778125" algn="l"/>
              </a:tabLst>
            </a:pPr>
            <a:r>
              <a:rPr lang="de-CH" sz="2000" dirty="0" smtClean="0">
                <a:latin typeface="Arial" pitchFamily="34" charset="0"/>
                <a:cs typeface="Arial" pitchFamily="34" charset="0"/>
              </a:rPr>
              <a:t>		Behavior in the goal: 	stay there and line up by room number</a:t>
            </a:r>
            <a:endParaRPr lang="de-CH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Grafik 4" descr="ihouse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924944"/>
            <a:ext cx="8388424" cy="3618699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395536" y="332656"/>
            <a:ext cx="6480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 dirty="0" smtClean="0">
                <a:latin typeface="Arial" pitchFamily="34" charset="0"/>
                <a:cs typeface="Arial" pitchFamily="34" charset="0"/>
              </a:rPr>
              <a:t>Summary</a:t>
            </a:r>
            <a:endParaRPr lang="de-CH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Larissa-Design</vt:lpstr>
      <vt:lpstr>SJSU International House   Fire-Alarm / Evacuation Organization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SJSU International House  Fire-Alarm / Evacuation Organization</dc:title>
  <dc:creator>Höfliger</dc:creator>
  <cp:lastModifiedBy>Director</cp:lastModifiedBy>
  <cp:revision>9</cp:revision>
  <dcterms:created xsi:type="dcterms:W3CDTF">2011-03-16T18:20:21Z</dcterms:created>
  <dcterms:modified xsi:type="dcterms:W3CDTF">2011-03-25T00:38:38Z</dcterms:modified>
</cp:coreProperties>
</file>