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6" r:id="rId3"/>
    <p:sldId id="277" r:id="rId4"/>
    <p:sldId id="257" r:id="rId5"/>
    <p:sldId id="275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00"/>
    <a:srgbClr val="FF9900"/>
    <a:srgbClr val="FF6600"/>
    <a:srgbClr val="99FF33"/>
    <a:srgbClr val="66FF33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F4BCC7-9913-49D3-8E66-032683D1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2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Engineering – E10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9ED8-3464-4CBB-B6F2-4D4A67D40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0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Engineering – E10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9E26-2C59-4D2C-89AA-05F3513D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Engineering – E10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7E12-0710-44CD-B835-9AAA37D7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Engineering – E10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CAA9-AE1D-4803-9512-DC2B974FC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6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Engineering – E10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4AFE6-6EC3-4249-820D-407883401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Engineering – E10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DC3E-AAA2-4929-ADCA-E33D5F6AF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92875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Ken Youssefi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2713"/>
            <a:ext cx="28956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Introduction to Engineering – E10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8425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A2AFF-6E3D-44FA-AE1A-B6F392827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Construction of Reference Planes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9ED8-3464-4CBB-B6F2-4D4A67D408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416BFB-F6E9-4B86-A495-8824D10B9182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051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5527675" y="817563"/>
            <a:ext cx="3394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00"/>
                </a:solidFill>
              </a:rPr>
              <a:t>Reference plane at a specified angle with respect to another plane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86000"/>
            <a:ext cx="2632075" cy="346075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6688" y="2730500"/>
            <a:ext cx="8977312" cy="4127500"/>
            <a:chOff x="166251" y="2730005"/>
            <a:chExt cx="8977749" cy="4127995"/>
          </a:xfrm>
        </p:grpSpPr>
        <p:pic>
          <p:nvPicPr>
            <p:cNvPr id="820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115" y="2730005"/>
              <a:ext cx="5471885" cy="4127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3" name="TextBox 9"/>
            <p:cNvSpPr txBox="1">
              <a:spLocks noChangeArrowheads="1"/>
            </p:cNvSpPr>
            <p:nvPr/>
          </p:nvSpPr>
          <p:spPr bwMode="auto">
            <a:xfrm>
              <a:off x="166251" y="5458691"/>
              <a:ext cx="339436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FF00"/>
                  </a:solidFill>
                </a:rPr>
                <a:t>Reference plane tangent to a curve at a specified point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C3088B-B3B6-4D0A-A2DB-D49C90B88D80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322262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2160588" y="554038"/>
            <a:ext cx="56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2092325" y="650875"/>
            <a:ext cx="46038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3408076" y="443634"/>
            <a:ext cx="29927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Cut an object at a desired location (point A) with a specified angle</a:t>
            </a:r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207963" y="3505200"/>
            <a:ext cx="3171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Select the top plane as a sketch plane and locate point A. Pass a line thru point A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0253" y="2244293"/>
            <a:ext cx="8991310" cy="4627562"/>
            <a:chOff x="249376" y="2230582"/>
            <a:chExt cx="8991606" cy="4627418"/>
          </a:xfrm>
        </p:grpSpPr>
        <p:pic>
          <p:nvPicPr>
            <p:cNvPr id="92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64" y="2230582"/>
              <a:ext cx="5749636" cy="462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9" name="TextBox 12"/>
            <p:cNvSpPr txBox="1">
              <a:spLocks noChangeArrowheads="1"/>
            </p:cNvSpPr>
            <p:nvPr/>
          </p:nvSpPr>
          <p:spPr bwMode="auto">
            <a:xfrm>
              <a:off x="249376" y="5126214"/>
              <a:ext cx="333895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FFFF00"/>
                  </a:solidFill>
                </a:rPr>
                <a:t>Create a reference plane (cutting plane) by selecting the top surface and the line passing thru A</a:t>
              </a:r>
            </a:p>
          </p:txBody>
        </p:sp>
        <p:sp>
          <p:nvSpPr>
            <p:cNvPr id="9230" name="TextBox 9"/>
            <p:cNvSpPr txBox="1">
              <a:spLocks noChangeArrowheads="1"/>
            </p:cNvSpPr>
            <p:nvPr/>
          </p:nvSpPr>
          <p:spPr bwMode="auto">
            <a:xfrm>
              <a:off x="8174183" y="3519054"/>
              <a:ext cx="10667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Top surface</a:t>
              </a:r>
            </a:p>
          </p:txBody>
        </p:sp>
        <p:sp>
          <p:nvSpPr>
            <p:cNvPr id="9231" name="TextBox 14"/>
            <p:cNvSpPr txBox="1">
              <a:spLocks noChangeArrowheads="1"/>
            </p:cNvSpPr>
            <p:nvPr/>
          </p:nvSpPr>
          <p:spPr bwMode="auto">
            <a:xfrm>
              <a:off x="6303819" y="3269670"/>
              <a:ext cx="1413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Line thru A</a:t>
              </a:r>
            </a:p>
          </p:txBody>
        </p:sp>
        <p:sp>
          <p:nvSpPr>
            <p:cNvPr id="9232" name="TextBox 15"/>
            <p:cNvSpPr txBox="1">
              <a:spLocks noChangeArrowheads="1"/>
            </p:cNvSpPr>
            <p:nvPr/>
          </p:nvSpPr>
          <p:spPr bwMode="auto">
            <a:xfrm>
              <a:off x="6511647" y="2424547"/>
              <a:ext cx="9698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Cutting plane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147158" y="3324335"/>
              <a:ext cx="249246" cy="1666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4" name="TextBox 20"/>
            <p:cNvSpPr txBox="1">
              <a:spLocks noChangeArrowheads="1"/>
            </p:cNvSpPr>
            <p:nvPr/>
          </p:nvSpPr>
          <p:spPr bwMode="auto">
            <a:xfrm>
              <a:off x="8264226" y="3075714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7274005" y="2632207"/>
              <a:ext cx="692173" cy="1523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315281" y="2936997"/>
              <a:ext cx="581044" cy="3873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21857" r="15058" b="12359"/>
          <a:stretch/>
        </p:blipFill>
        <p:spPr bwMode="auto">
          <a:xfrm>
            <a:off x="6373091" y="0"/>
            <a:ext cx="232756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98273F-4EDB-4756-8B53-33E0BB2FD858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smtClean="0"/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4550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303371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53491" y="-101600"/>
            <a:ext cx="7190509" cy="5999163"/>
            <a:chOff x="1953491" y="-101600"/>
            <a:chExt cx="7190509" cy="5999163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100513" y="-101600"/>
              <a:ext cx="5043487" cy="5999163"/>
              <a:chOff x="4100946" y="-101600"/>
              <a:chExt cx="5043053" cy="5998803"/>
            </a:xfrm>
          </p:grpSpPr>
          <p:pic>
            <p:nvPicPr>
              <p:cNvPr id="1024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3462" y="-101600"/>
                <a:ext cx="4890537" cy="5297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0" name="TextBox 6"/>
              <p:cNvSpPr txBox="1">
                <a:spLocks noChangeArrowheads="1"/>
              </p:cNvSpPr>
              <p:nvPr/>
            </p:nvSpPr>
            <p:spPr bwMode="auto">
              <a:xfrm>
                <a:off x="4100946" y="5250872"/>
                <a:ext cx="469669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rgbClr val="FFFF00"/>
                    </a:solidFill>
                  </a:rPr>
                  <a:t>Select cutting tool (plane) and cut </a:t>
                </a:r>
                <a:r>
                  <a:rPr lang="en-US" altLang="en-US" sz="1800" dirty="0" smtClean="0">
                    <a:solidFill>
                      <a:srgbClr val="FFFF00"/>
                    </a:solidFill>
                  </a:rPr>
                  <a:t>the part </a:t>
                </a:r>
                <a:r>
                  <a:rPr lang="en-US" altLang="en-US" sz="1800" dirty="0">
                    <a:solidFill>
                      <a:srgbClr val="FFFF00"/>
                    </a:solidFill>
                  </a:rPr>
                  <a:t>(cylinder). Choose the section to </a:t>
                </a:r>
                <a:r>
                  <a:rPr lang="en-US" altLang="en-US" sz="1800" dirty="0" smtClean="0">
                    <a:solidFill>
                      <a:srgbClr val="FFFF00"/>
                    </a:solidFill>
                  </a:rPr>
                  <a:t>erase.</a:t>
                </a:r>
                <a:endParaRPr lang="en-US" altLang="en-US" sz="1800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 flipH="1">
              <a:off x="1953491" y="1357745"/>
              <a:ext cx="2382982" cy="17041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9ED8-3464-4CBB-B6F2-4D4A67D408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7" t="18453" r="18455" b="13889"/>
          <a:stretch/>
        </p:blipFill>
        <p:spPr bwMode="auto">
          <a:xfrm>
            <a:off x="92360" y="1058225"/>
            <a:ext cx="5421745" cy="43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6364" y="304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Principal planes (front, top, right side)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98472" y="1995054"/>
            <a:ext cx="3837710" cy="4420034"/>
            <a:chOff x="5098472" y="1995054"/>
            <a:chExt cx="3837710" cy="4420034"/>
          </a:xfrm>
        </p:grpSpPr>
        <p:grpSp>
          <p:nvGrpSpPr>
            <p:cNvPr id="2" name="Group 1"/>
            <p:cNvGrpSpPr/>
            <p:nvPr/>
          </p:nvGrpSpPr>
          <p:grpSpPr>
            <a:xfrm>
              <a:off x="5098472" y="1995054"/>
              <a:ext cx="3837710" cy="4420034"/>
              <a:chOff x="5098472" y="1995054"/>
              <a:chExt cx="3837710" cy="442003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666510" y="1995054"/>
                <a:ext cx="32696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Any flat surface of the object could be used as a sketch plane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134" t="49014" b="5321"/>
              <a:stretch/>
            </p:blipFill>
            <p:spPr bwMode="auto">
              <a:xfrm>
                <a:off x="5098472" y="3297382"/>
                <a:ext cx="3828259" cy="3117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" name="Straight Arrow Connector 7"/>
            <p:cNvCxnSpPr/>
            <p:nvPr/>
          </p:nvCxnSpPr>
          <p:spPr>
            <a:xfrm>
              <a:off x="7786255" y="3200400"/>
              <a:ext cx="180109" cy="20089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954982" y="3228109"/>
              <a:ext cx="845127" cy="13854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219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DC3E-AAA2-4929-ADCA-E33D5F6AFC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46" y="43178"/>
            <a:ext cx="6312783" cy="2108352"/>
          </a:xfrm>
          <a:prstGeom prst="rect">
            <a:avLst/>
          </a:prstGeom>
        </p:spPr>
      </p:pic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6672950" y="261080"/>
            <a:ext cx="310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Creating reference (Datum) planes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0515" y="2114004"/>
            <a:ext cx="5105444" cy="4743996"/>
            <a:chOff x="400515" y="2114004"/>
            <a:chExt cx="5105444" cy="47439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515" y="2114004"/>
              <a:ext cx="5105444" cy="4743996"/>
            </a:xfrm>
            <a:prstGeom prst="rect">
              <a:avLst/>
            </a:prstGeom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930406" y="4504884"/>
              <a:ext cx="2472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FF"/>
                  </a:solidFill>
                </a:rPr>
                <a:t>Right click in the menu area and select Reference Geometry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569639" y="5320145"/>
              <a:ext cx="342288" cy="948629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905891" y="1968306"/>
            <a:ext cx="3011015" cy="3405382"/>
            <a:chOff x="5905891" y="1968306"/>
            <a:chExt cx="3011015" cy="34053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05891" y="2492536"/>
              <a:ext cx="2441543" cy="2881152"/>
            </a:xfrm>
            <a:prstGeom prst="rect">
              <a:avLst/>
            </a:prstGeom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862681" y="1968306"/>
              <a:ext cx="2054225" cy="369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FF00"/>
                  </a:solidFill>
                </a:rPr>
                <a:t>Reference plane</a:t>
              </a: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 flipH="1">
              <a:off x="6801439" y="2337782"/>
              <a:ext cx="1088355" cy="14895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6372F3-5DF2-4CEB-9E1B-A5A3F36518AE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 i="1" smtClean="0"/>
              <a:t>Reference Features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457200" y="1127125"/>
            <a:ext cx="68278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The reasons you may need Reference features</a:t>
            </a: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798036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>
                <a:solidFill>
                  <a:srgbClr val="FFFF00"/>
                </a:solidFill>
              </a:rPr>
              <a:t>To locate a sketch for a new feature where a model surface is not available; </a:t>
            </a:r>
            <a:r>
              <a:rPr lang="en-US" altLang="en-US" sz="2200" i="1">
                <a:solidFill>
                  <a:srgbClr val="FFFF00"/>
                </a:solidFill>
              </a:rPr>
              <a:t>construct a reference plane to sketch.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0" y="2759075"/>
            <a:ext cx="81470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>
                <a:solidFill>
                  <a:srgbClr val="FFFFCC"/>
                </a:solidFill>
              </a:rPr>
              <a:t>To establish a plane or an edge for dimensioning; construct </a:t>
            </a:r>
            <a:r>
              <a:rPr lang="en-US" altLang="en-US" sz="2200" i="1">
                <a:solidFill>
                  <a:srgbClr val="FFFFCC"/>
                </a:solidFill>
              </a:rPr>
              <a:t>reference plane or reference axis.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3690938"/>
            <a:ext cx="81184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>
                <a:solidFill>
                  <a:srgbClr val="FFFF00"/>
                </a:solidFill>
              </a:rPr>
              <a:t>To provide a point for rotating or an axis for revolving features or patterns; </a:t>
            </a:r>
            <a:r>
              <a:rPr lang="en-US" altLang="en-US" sz="2200" i="1">
                <a:solidFill>
                  <a:srgbClr val="FFFF00"/>
                </a:solidFill>
              </a:rPr>
              <a:t>construct reference point or reference axis</a:t>
            </a:r>
            <a:endParaRPr lang="en-US" altLang="en-US" sz="22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0" y="4959350"/>
            <a:ext cx="7758113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200">
                <a:solidFill>
                  <a:srgbClr val="FFFFCC"/>
                </a:solidFill>
              </a:rPr>
              <a:t>To establish an intermediate position that is required to define other reference plane; </a:t>
            </a:r>
            <a:r>
              <a:rPr lang="en-US" altLang="en-US" sz="2200" i="1">
                <a:solidFill>
                  <a:srgbClr val="FFFFCC"/>
                </a:solidFill>
              </a:rPr>
              <a:t>construct a reference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Constructing Reference Planes</a:t>
            </a:r>
            <a:endParaRPr lang="en-US" b="1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Ken Youssefi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DC3E-AAA2-4929-ADCA-E33D5F6AFC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1354" y="1967368"/>
            <a:ext cx="513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electing three points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354" y="2655477"/>
            <a:ext cx="520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electing two parallel lines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1354" y="3343586"/>
            <a:ext cx="550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Selecting two intersecting lines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353" y="4031695"/>
            <a:ext cx="494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electing a point and a line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3924" y="1138444"/>
            <a:ext cx="596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plane can be uniquely defined by: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9600" cy="598488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6600"/>
                </a:solidFill>
              </a:rPr>
              <a:t>Reference Plane</a:t>
            </a: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D7F149-7F6C-4464-9DA1-F390957DCB38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>
            <a:fillRect/>
          </a:stretch>
        </p:blipFill>
        <p:spPr bwMode="auto">
          <a:xfrm>
            <a:off x="1524000" y="2036763"/>
            <a:ext cx="6181725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636588" y="647700"/>
            <a:ext cx="8229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Reference plane is a rectangular plane that is tied to the model parametrically and is </a:t>
            </a:r>
            <a:r>
              <a:rPr lang="en-US" altLang="en-US" sz="2000" b="1" dirty="0">
                <a:solidFill>
                  <a:schemeClr val="bg1"/>
                </a:solidFill>
              </a:rPr>
              <a:t>infinitely large</a:t>
            </a:r>
            <a:r>
              <a:rPr lang="en-US" altLang="en-US" sz="2000" dirty="0">
                <a:solidFill>
                  <a:srgbClr val="FFFF00"/>
                </a:solidFill>
              </a:rPr>
              <a:t>. There is no limit on the number of reference planes and they can be used to create new sketches for feature operations.</a:t>
            </a:r>
            <a:r>
              <a:rPr lang="en-US" altLang="en-US" sz="2000" dirty="0"/>
              <a:t>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20362" r="50687" b="69155"/>
          <a:stretch/>
        </p:blipFill>
        <p:spPr bwMode="auto">
          <a:xfrm>
            <a:off x="5015345" y="3352798"/>
            <a:ext cx="1496291" cy="7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49" y="2999541"/>
            <a:ext cx="3044465" cy="3505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1620" y="3406673"/>
            <a:ext cx="2050332" cy="241950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139126" y="3525625"/>
            <a:ext cx="2224727" cy="10086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43CA7B-E989-42C2-A42C-8859EA00139D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58788"/>
            <a:ext cx="4516438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4918075" y="166688"/>
            <a:ext cx="3768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Select three points to create a reference plane</a:t>
            </a:r>
          </a:p>
        </p:txBody>
      </p:sp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2590800" y="1301750"/>
            <a:ext cx="142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  <a:r>
              <a:rPr lang="en-US" altLang="en-US" sz="1800" baseline="30000"/>
              <a:t>st</a:t>
            </a:r>
            <a:r>
              <a:rPr lang="en-US" altLang="en-US" sz="1800"/>
              <a:t> point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81313" y="1649413"/>
            <a:ext cx="415925" cy="346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025236" y="1510145"/>
            <a:ext cx="1524000" cy="83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00025" y="3549650"/>
            <a:ext cx="4891088" cy="3135313"/>
            <a:chOff x="200025" y="3549650"/>
            <a:chExt cx="4891088" cy="3135313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00025" y="3549650"/>
              <a:ext cx="4891088" cy="3135313"/>
              <a:chOff x="200025" y="3549650"/>
              <a:chExt cx="4891088" cy="3135313"/>
            </a:xfrm>
          </p:grpSpPr>
          <p:pic>
            <p:nvPicPr>
              <p:cNvPr id="514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025" y="3549650"/>
                <a:ext cx="4891088" cy="3135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42" name="TextBox 17"/>
              <p:cNvSpPr txBox="1">
                <a:spLocks noChangeArrowheads="1"/>
              </p:cNvSpPr>
              <p:nvPr/>
            </p:nvSpPr>
            <p:spPr bwMode="auto">
              <a:xfrm>
                <a:off x="2840182" y="4142509"/>
                <a:ext cx="14270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  <a:r>
                  <a:rPr lang="en-US" altLang="en-US" sz="1800" baseline="30000"/>
                  <a:t>nd</a:t>
                </a:r>
                <a:r>
                  <a:rPr lang="en-US" altLang="en-US" sz="1800"/>
                  <a:t> point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338513" y="4545013"/>
                <a:ext cx="846137" cy="29051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flipH="1">
              <a:off x="1233055" y="4530436"/>
              <a:ext cx="1620981" cy="10529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413250" y="1427163"/>
            <a:ext cx="4730750" cy="4683125"/>
            <a:chOff x="4413250" y="1427163"/>
            <a:chExt cx="4730750" cy="468312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13250" y="1427163"/>
              <a:ext cx="4730750" cy="4683125"/>
              <a:chOff x="4413250" y="1427011"/>
              <a:chExt cx="4730750" cy="4683733"/>
            </a:xfrm>
          </p:grpSpPr>
          <p:grpSp>
            <p:nvGrpSpPr>
              <p:cNvPr id="5132" name="Group 14"/>
              <p:cNvGrpSpPr>
                <a:grpSpLocks/>
              </p:cNvGrpSpPr>
              <p:nvPr/>
            </p:nvGrpSpPr>
            <p:grpSpPr bwMode="auto">
              <a:xfrm>
                <a:off x="4413250" y="2248628"/>
                <a:ext cx="4730750" cy="3862116"/>
                <a:chOff x="4413250" y="2068513"/>
                <a:chExt cx="4730750" cy="3862631"/>
              </a:xfrm>
            </p:grpSpPr>
            <p:grpSp>
              <p:nvGrpSpPr>
                <p:cNvPr id="5135" name="Group 4"/>
                <p:cNvGrpSpPr>
                  <a:grpSpLocks/>
                </p:cNvGrpSpPr>
                <p:nvPr/>
              </p:nvGrpSpPr>
              <p:grpSpPr bwMode="auto">
                <a:xfrm>
                  <a:off x="4413250" y="2068513"/>
                  <a:ext cx="4730750" cy="3862631"/>
                  <a:chOff x="4413250" y="2068513"/>
                  <a:chExt cx="4730750" cy="3862631"/>
                </a:xfrm>
              </p:grpSpPr>
              <p:pic>
                <p:nvPicPr>
                  <p:cNvPr id="513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13250" y="2068513"/>
                    <a:ext cx="4730750" cy="29638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139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57454" y="5223164"/>
                    <a:ext cx="3186545" cy="7079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FFFF00"/>
                        </a:solidFill>
                      </a:rPr>
                      <a:t>A unique plane is passing through the three points</a:t>
                    </a:r>
                  </a:p>
                </p:txBody>
              </p:sp>
              <p:cxnSp>
                <p:nvCxnSpPr>
                  <p:cNvPr id="4" name="Straight Arrow Connector 3"/>
                  <p:cNvCxnSpPr/>
                  <p:nvPr/>
                </p:nvCxnSpPr>
                <p:spPr>
                  <a:xfrm flipV="1">
                    <a:off x="7550150" y="3920840"/>
                    <a:ext cx="679450" cy="123222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36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7966376" y="4682836"/>
                  <a:ext cx="116378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/>
                    <a:t>3</a:t>
                  </a:r>
                  <a:r>
                    <a:rPr lang="en-US" altLang="en-US" sz="1800" baseline="30000"/>
                    <a:t>rd</a:t>
                  </a:r>
                  <a:r>
                    <a:rPr lang="en-US" altLang="en-US" sz="1800"/>
                    <a:t> point</a:t>
                  </a:r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8118475" y="4238424"/>
                  <a:ext cx="346075" cy="44461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" name="Straight Arrow Connector 2"/>
              <p:cNvCxnSpPr/>
              <p:nvPr/>
            </p:nvCxnSpPr>
            <p:spPr>
              <a:xfrm flipH="1">
                <a:off x="5846763" y="2106549"/>
                <a:ext cx="471487" cy="7890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4" name="TextBox 4"/>
              <p:cNvSpPr txBox="1">
                <a:spLocks noChangeArrowheads="1"/>
              </p:cNvSpPr>
              <p:nvPr/>
            </p:nvSpPr>
            <p:spPr bwMode="auto">
              <a:xfrm>
                <a:off x="4946072" y="1427011"/>
                <a:ext cx="400396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FF00"/>
                    </a:solidFill>
                  </a:rPr>
                  <a:t>Green indicates that the plane is fully defined.</a:t>
                </a:r>
              </a:p>
            </p:txBody>
          </p:sp>
        </p:grpSp>
        <p:cxnSp>
          <p:nvCxnSpPr>
            <p:cNvPr id="15" name="Straight Arrow Connector 14"/>
            <p:cNvCxnSpPr>
              <a:stCxn id="5136" idx="1"/>
            </p:cNvCxnSpPr>
            <p:nvPr/>
          </p:nvCxnSpPr>
          <p:spPr>
            <a:xfrm flipH="1" flipV="1">
              <a:off x="5500255" y="4973782"/>
              <a:ext cx="2466121" cy="731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964758-B163-44E0-954C-75949359E66E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/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4463"/>
            <a:ext cx="56642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075363" y="1208088"/>
            <a:ext cx="3109912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FF00"/>
                </a:solidFill>
              </a:rPr>
              <a:t>Specify two lines to construct the plane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3255963" y="1022350"/>
            <a:ext cx="1995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 (Edge) 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2650" y="1463675"/>
            <a:ext cx="360363" cy="5143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2050" y="3373438"/>
            <a:ext cx="4992688" cy="3300412"/>
            <a:chOff x="2432050" y="3373438"/>
            <a:chExt cx="4992688" cy="3300412"/>
          </a:xfrm>
        </p:grpSpPr>
        <p:pic>
          <p:nvPicPr>
            <p:cNvPr id="61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0" y="3373438"/>
              <a:ext cx="4992688" cy="330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6" name="TextBox 11"/>
            <p:cNvSpPr txBox="1">
              <a:spLocks noChangeArrowheads="1"/>
            </p:cNvSpPr>
            <p:nvPr/>
          </p:nvSpPr>
          <p:spPr bwMode="auto">
            <a:xfrm>
              <a:off x="5429250" y="4083050"/>
              <a:ext cx="19954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Line (Edge) 2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318250" y="4451350"/>
              <a:ext cx="539750" cy="14224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Ken Youssefi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smtClean="0"/>
              <a:t>Introduction to Engineering – E10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61D10B7-0C1F-47BC-AB8F-DD110973682E}" type="slidenum">
              <a:rPr lang="en-US" altLang="en-US" sz="10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4710113" cy="42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5084763" y="650875"/>
            <a:ext cx="3476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FF00"/>
                </a:solidFill>
              </a:rPr>
              <a:t>Parallel plane with a specified offset (20 mm)</a:t>
            </a:r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2549525" y="3033713"/>
            <a:ext cx="214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Select a face and specify the offset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52800" y="1981200"/>
            <a:ext cx="346075" cy="941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71600" y="2411413"/>
            <a:ext cx="1246188" cy="10937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92150" y="2741613"/>
            <a:ext cx="8451850" cy="4116387"/>
            <a:chOff x="692727" y="2740868"/>
            <a:chExt cx="8451273" cy="4117132"/>
          </a:xfrm>
        </p:grpSpPr>
        <p:pic>
          <p:nvPicPr>
            <p:cNvPr id="71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764" y="2740868"/>
              <a:ext cx="4835236" cy="4117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1" name="TextBox 13"/>
            <p:cNvSpPr txBox="1">
              <a:spLocks noChangeArrowheads="1"/>
            </p:cNvSpPr>
            <p:nvPr/>
          </p:nvSpPr>
          <p:spPr bwMode="auto">
            <a:xfrm>
              <a:off x="692727" y="5417128"/>
              <a:ext cx="347749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FFFF00"/>
                  </a:solidFill>
                </a:rPr>
                <a:t>Perpendicular to a plane and thru a selected line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23092" y="5721144"/>
              <a:ext cx="2382674" cy="250870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64364" y="3823739"/>
              <a:ext cx="2382674" cy="249282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477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Default Design</vt:lpstr>
      <vt:lpstr>Construction of Reference Planes</vt:lpstr>
      <vt:lpstr>PowerPoint Presentation</vt:lpstr>
      <vt:lpstr>PowerPoint Presentation</vt:lpstr>
      <vt:lpstr>Reference Features</vt:lpstr>
      <vt:lpstr>Constructing Reference Planes</vt:lpstr>
      <vt:lpstr>Reference 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kyoussefi</dc:creator>
  <cp:lastModifiedBy>Ken Youssefi</cp:lastModifiedBy>
  <cp:revision>54</cp:revision>
  <cp:lastPrinted>1601-01-01T00:00:00Z</cp:lastPrinted>
  <dcterms:created xsi:type="dcterms:W3CDTF">1601-01-01T00:00:00Z</dcterms:created>
  <dcterms:modified xsi:type="dcterms:W3CDTF">2019-09-29T17:13:23Z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